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47" r:id="rId3"/>
    <p:sldId id="358" r:id="rId4"/>
    <p:sldId id="359" r:id="rId5"/>
    <p:sldId id="360" r:id="rId6"/>
    <p:sldId id="361" r:id="rId7"/>
    <p:sldId id="363" r:id="rId8"/>
    <p:sldId id="3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43605" b="19418"/>
          <a:stretch/>
        </p:blipFill>
        <p:spPr>
          <a:xfrm>
            <a:off x="-24068" y="3882044"/>
            <a:ext cx="12216068" cy="29759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CARGO – TRANSPORT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AI_CARGO </a:t>
            </a:r>
            <a:r>
              <a:rPr lang="nl-BE" dirty="0" err="1"/>
              <a:t>CLASSes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vert="horz" lIns="91440" tIns="45720" rIns="91440" bIns="45720" rtlCol="0" anchor="ctr">
            <a:normAutofit fontScale="62500" lnSpcReduction="20000"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Handle cargo as it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would be real objects within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simulator.</a:t>
            </a:r>
          </a:p>
        </p:txBody>
      </p:sp>
      <p:sp>
        <p:nvSpPr>
          <p:cNvPr id="24" name="Afgeronde rechthoek 18"/>
          <p:cNvSpPr/>
          <p:nvPr/>
        </p:nvSpPr>
        <p:spPr>
          <a:xfrm>
            <a:off x="1325947" y="468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FSM_SET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6" name="Afgeronde rechthoek 18"/>
          <p:cNvSpPr/>
          <p:nvPr/>
        </p:nvSpPr>
        <p:spPr>
          <a:xfrm>
            <a:off x="1325947" y="360900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5" name="Straight Connector 2"/>
          <p:cNvCxnSpPr>
            <a:endCxn id="26" idx="2"/>
          </p:cNvCxnSpPr>
          <p:nvPr/>
        </p:nvCxnSpPr>
        <p:spPr>
          <a:xfrm flipV="1">
            <a:off x="2270958" y="4239009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Afgeronde rechthoek 18"/>
          <p:cNvSpPr/>
          <p:nvPr/>
        </p:nvSpPr>
        <p:spPr>
          <a:xfrm>
            <a:off x="1325947" y="576902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AI_CARGO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8" name="Straight Connector 2"/>
          <p:cNvCxnSpPr/>
          <p:nvPr/>
        </p:nvCxnSpPr>
        <p:spPr>
          <a:xfrm flipV="1">
            <a:off x="2257235" y="5319021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	AI_CARGO_UNIT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dirty="0">
                <a:solidFill>
                  <a:schemeClr val="accent1"/>
                </a:solidFill>
              </a:rPr>
              <a:t>CGO-001 - Unit Boarding</a:t>
            </a:r>
            <a:endParaRPr lang="nl-BE" sz="31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1173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	AI_CARGO_UNIT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dirty="0">
                <a:solidFill>
                  <a:schemeClr val="accent1"/>
                </a:solidFill>
              </a:rPr>
              <a:t>CGO-002 - Unit </a:t>
            </a:r>
            <a:r>
              <a:rPr lang="nl-BE" sz="3100" dirty="0" err="1">
                <a:solidFill>
                  <a:schemeClr val="accent1"/>
                </a:solidFill>
              </a:rPr>
              <a:t>Unboarding</a:t>
            </a:r>
            <a:endParaRPr lang="nl-BE" sz="31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124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	AI_CARGO_UNIT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dirty="0">
                <a:solidFill>
                  <a:schemeClr val="accent1"/>
                </a:solidFill>
              </a:rPr>
              <a:t>CGO-003 - Unit Transferring</a:t>
            </a:r>
            <a:endParaRPr lang="nl-BE" sz="31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9658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	AI_CARGO_GROUP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dirty="0">
                <a:solidFill>
                  <a:schemeClr val="accent1"/>
                </a:solidFill>
              </a:rPr>
              <a:t>CGO-101 - Group Boarding</a:t>
            </a:r>
            <a:endParaRPr lang="nl-BE" sz="31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75540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	AI_CARGO_GROUP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dirty="0">
                <a:solidFill>
                  <a:schemeClr val="accent1"/>
                </a:solidFill>
              </a:rPr>
              <a:t>CGO-102 - Group </a:t>
            </a:r>
            <a:r>
              <a:rPr lang="nl-BE" sz="3100" dirty="0" err="1">
                <a:solidFill>
                  <a:schemeClr val="accent1"/>
                </a:solidFill>
              </a:rPr>
              <a:t>Unboarding</a:t>
            </a:r>
            <a:endParaRPr lang="nl-BE" sz="31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55169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	AI_CARGO_GROUP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dirty="0">
                <a:solidFill>
                  <a:schemeClr val="accent1"/>
                </a:solidFill>
              </a:rPr>
              <a:t>CGO-103 - Group Transferring</a:t>
            </a:r>
            <a:endParaRPr lang="nl-BE" sz="31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56786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10488</TotalTime>
  <Words>58</Words>
  <Application>Microsoft Office PowerPoint</Application>
  <PresentationFormat>Breedbeeld</PresentationFormat>
  <Paragraphs>21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1" baseType="lpstr">
      <vt:lpstr>Corbel</vt:lpstr>
      <vt:lpstr>Wingdings</vt:lpstr>
      <vt:lpstr>Gestreept</vt:lpstr>
      <vt:lpstr>moose for dcs world CARGO – TRANSPORT</vt:lpstr>
      <vt:lpstr>AI_CARGO CLASSes</vt:lpstr>
      <vt:lpstr>moose for dcs world  AI_CARGO_UNIT CGO-001 - Unit Boarding</vt:lpstr>
      <vt:lpstr>moose for dcs world  AI_CARGO_UNIT CGO-002 - Unit Unboarding</vt:lpstr>
      <vt:lpstr>moose for dcs world  AI_CARGO_UNIT CGO-003 - Unit Transferring</vt:lpstr>
      <vt:lpstr>moose for dcs world  AI_CARGO_GROUP CGO-101 - Group Boarding</vt:lpstr>
      <vt:lpstr>moose for dcs world  AI_CARGO_GROUP CGO-102 - Group Unboarding</vt:lpstr>
      <vt:lpstr>moose for dcs world  AI_CARGO_GROUP CGO-103 - Group Transferring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441</cp:revision>
  <dcterms:created xsi:type="dcterms:W3CDTF">2016-04-14T07:37:30Z</dcterms:created>
  <dcterms:modified xsi:type="dcterms:W3CDTF">2017-01-11T15:53:47Z</dcterms:modified>
</cp:coreProperties>
</file>

<file path=docProps/thumbnail.jpeg>
</file>